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9"/>
  </p:notesMasterIdLst>
  <p:handoutMasterIdLst>
    <p:handoutMasterId r:id="rId80"/>
  </p:handoutMasterIdLst>
  <p:sldIdLst>
    <p:sldId id="375" r:id="rId5"/>
    <p:sldId id="378" r:id="rId6"/>
    <p:sldId id="471" r:id="rId7"/>
    <p:sldId id="495" r:id="rId8"/>
    <p:sldId id="501" r:id="rId9"/>
    <p:sldId id="432" r:id="rId10"/>
    <p:sldId id="449" r:id="rId11"/>
    <p:sldId id="423" r:id="rId12"/>
    <p:sldId id="433" r:id="rId13"/>
    <p:sldId id="440" r:id="rId14"/>
    <p:sldId id="434" r:id="rId15"/>
    <p:sldId id="435" r:id="rId16"/>
    <p:sldId id="438" r:id="rId17"/>
    <p:sldId id="472" r:id="rId18"/>
    <p:sldId id="436" r:id="rId19"/>
    <p:sldId id="439" r:id="rId20"/>
    <p:sldId id="437" r:id="rId21"/>
    <p:sldId id="450" r:id="rId22"/>
    <p:sldId id="442" r:id="rId23"/>
    <p:sldId id="443" r:id="rId24"/>
    <p:sldId id="444" r:id="rId25"/>
    <p:sldId id="445" r:id="rId26"/>
    <p:sldId id="441" r:id="rId27"/>
    <p:sldId id="446" r:id="rId28"/>
    <p:sldId id="431" r:id="rId29"/>
    <p:sldId id="451" r:id="rId30"/>
    <p:sldId id="448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9" r:id="rId41"/>
    <p:sldId id="462" r:id="rId42"/>
    <p:sldId id="463" r:id="rId43"/>
    <p:sldId id="464" r:id="rId44"/>
    <p:sldId id="465" r:id="rId45"/>
    <p:sldId id="466" r:id="rId46"/>
    <p:sldId id="468" r:id="rId47"/>
    <p:sldId id="485" r:id="rId48"/>
    <p:sldId id="486" r:id="rId49"/>
    <p:sldId id="487" r:id="rId50"/>
    <p:sldId id="489" r:id="rId51"/>
    <p:sldId id="490" r:id="rId52"/>
    <p:sldId id="452" r:id="rId53"/>
    <p:sldId id="447" r:id="rId54"/>
    <p:sldId id="505" r:id="rId55"/>
    <p:sldId id="506" r:id="rId56"/>
    <p:sldId id="470" r:id="rId57"/>
    <p:sldId id="491" r:id="rId58"/>
    <p:sldId id="492" r:id="rId59"/>
    <p:sldId id="507" r:id="rId60"/>
    <p:sldId id="502" r:id="rId61"/>
    <p:sldId id="494" r:id="rId62"/>
    <p:sldId id="504" r:id="rId63"/>
    <p:sldId id="473" r:id="rId64"/>
    <p:sldId id="497" r:id="rId65"/>
    <p:sldId id="498" r:id="rId66"/>
    <p:sldId id="500" r:id="rId67"/>
    <p:sldId id="503" r:id="rId68"/>
    <p:sldId id="475" r:id="rId69"/>
    <p:sldId id="476" r:id="rId70"/>
    <p:sldId id="477" r:id="rId71"/>
    <p:sldId id="479" r:id="rId72"/>
    <p:sldId id="481" r:id="rId73"/>
    <p:sldId id="482" r:id="rId74"/>
    <p:sldId id="483" r:id="rId75"/>
    <p:sldId id="484" r:id="rId76"/>
    <p:sldId id="377" r:id="rId77"/>
    <p:sldId id="488" r:id="rId7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>
        <p:scale>
          <a:sx n="69" d="100"/>
          <a:sy n="69" d="100"/>
        </p:scale>
        <p:origin x="43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79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76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571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201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5502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882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9134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pi_docs/python/tf/keras/models/experimental/SharpnessAwareMinimization" TargetMode="External"/><Relationship Id="rId4" Type="http://schemas.openxmlformats.org/officeDocument/2006/relationships/hyperlink" Target="https://arxiv.org/pdf/2010.01412.pdf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hyperlink" Target="https://arxiv.org/pdf/2106.01548.pdf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2023, 2024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97021" y="3605276"/>
            <a:ext cx="8796257" cy="476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93278" y="3605276"/>
            <a:ext cx="213377" cy="238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65340" y="4265272"/>
            <a:ext cx="3387004" cy="66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479666" y="4739494"/>
            <a:ext cx="410901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2395960" y="451665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819091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436057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453303" y="4582483"/>
            <a:ext cx="5741043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patch embeddings (tokens)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151990"/>
            <a:ext cx="11525250" cy="12337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is not being apply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inherent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inductive biases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Locality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create using 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limited inductive biases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933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may require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 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</a:t>
            </a:r>
            <a:br>
              <a:rPr lang="en-US" sz="4400" dirty="0"/>
            </a:br>
            <a:r>
              <a:rPr lang="en-US" sz="4400" dirty="0"/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using employing advanced, but simple, architectures can provide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generally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04" y="195341"/>
            <a:ext cx="6275296" cy="646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Inference time or 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9342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342185" y="5886123"/>
            <a:ext cx="2045678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or 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36259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48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SWIN transformer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by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C0B92D-FDA2-91E6-1A0A-DAF8BFA1A67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patches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8159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45" y="2931712"/>
            <a:ext cx="11635939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765506" y="638793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795847" y="1881288"/>
            <a:ext cx="290946" cy="1948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2959C9-9634-5156-F06F-38DBC5B9AA12}"/>
              </a:ext>
            </a:extLst>
          </p:cNvPr>
          <p:cNvSpPr txBox="1">
            <a:spLocks/>
          </p:cNvSpPr>
          <p:nvPr/>
        </p:nvSpPr>
        <p:spPr>
          <a:xfrm>
            <a:off x="2197331" y="1470818"/>
            <a:ext cx="10503278" cy="58218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transforms 48 pixel values per patch to C values</a:t>
            </a:r>
            <a:endParaRPr lang="en-US" sz="2800" i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625903-C707-15E3-DF68-FD81EAFF5936}"/>
              </a:ext>
            </a:extLst>
          </p:cNvPr>
          <p:cNvSpPr txBox="1">
            <a:spLocks/>
          </p:cNvSpPr>
          <p:nvPr/>
        </p:nvSpPr>
        <p:spPr>
          <a:xfrm>
            <a:off x="3685309" y="2053002"/>
            <a:ext cx="8395975" cy="58218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Linearly scales by dividing patches and multiplying C by 2</a:t>
            </a:r>
            <a:endParaRPr lang="en-US" sz="2800" i="1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647709" y="2635186"/>
            <a:ext cx="235588" cy="401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883297" y="2635186"/>
            <a:ext cx="1072281" cy="401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883297" y="2635186"/>
            <a:ext cx="2928790" cy="401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Hybrid CNN +Transformer Models</a:t>
            </a:r>
            <a:br>
              <a:rPr lang="en-US" sz="4400" dirty="0"/>
            </a:br>
            <a:r>
              <a:rPr lang="en-US" sz="4400" dirty="0"/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915474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E3238-EFFE-78F3-2249-F564CA92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80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2ED85-4ECA-8892-88F0-C26F1B07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77ED0-82B8-0196-21A6-59CAB0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06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059749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 err="1">
                <a:latin typeface="+mn-lt"/>
                <a:cs typeface="Segoe UI" panose="020B0502040204020203" pitchFamily="34" charset="0"/>
                <a:hlinkClick r:id="rId5"/>
              </a:rPr>
              <a:t>tf.keras.models.experimental.SharpnessAwareMininization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F66B143-4AC5-019E-BF8B-A832D3C6E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tf.keras.models.experimental.SharpnessAwareMinimization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41650</TotalTime>
  <Words>3220</Words>
  <Application>Microsoft Office PowerPoint</Application>
  <PresentationFormat>Widescreen</PresentationFormat>
  <Paragraphs>511</Paragraphs>
  <Slides>74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Arial Unicode MS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Hybrid CNN +Transformer Models Making Transformers Efficient 2 </vt:lpstr>
      <vt:lpstr>What Do Transformers See?</vt:lpstr>
      <vt:lpstr>What Do Transformers See</vt:lpstr>
      <vt:lpstr>What Do Transformers See</vt:lpstr>
      <vt:lpstr>What Do Transformers See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1323</cp:revision>
  <cp:lastPrinted>2019-03-10T03:16:43Z</cp:lastPrinted>
  <dcterms:created xsi:type="dcterms:W3CDTF">2013-02-15T23:12:42Z</dcterms:created>
  <dcterms:modified xsi:type="dcterms:W3CDTF">2024-03-04T20:47:42Z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